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88" r:id="rId4"/>
    <p:sldId id="304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20" r:id="rId21"/>
    <p:sldId id="321" r:id="rId22"/>
    <p:sldId id="322" r:id="rId23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  <p:cmAuthor id="2" name="作者" initials="A" lastIdx="0" clrIdx="1"/>
  <p:cmAuthor id="1" name="幸全" initials="幸全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172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5.xml"/><Relationship Id="rId3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image" Target="../media/image3.png"/><Relationship Id="rId6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tags" Target="../tags/tag7.xml"/><Relationship Id="rId3" Type="http://schemas.openxmlformats.org/officeDocument/2006/relationships/image" Target="../media/image4.pn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2.xml"/><Relationship Id="rId3" Type="http://schemas.openxmlformats.org/officeDocument/2006/relationships/image" Target="../media/image2.png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4.xml"/><Relationship Id="rId3" Type="http://schemas.openxmlformats.org/officeDocument/2006/relationships/image" Target="../media/image2.png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16.xml"/><Relationship Id="rId3" Type="http://schemas.openxmlformats.org/officeDocument/2006/relationships/image" Target="../media/image4.png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8.xml"/><Relationship Id="rId3" Type="http://schemas.openxmlformats.org/officeDocument/2006/relationships/image" Target="../media/image2.png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20.xml"/><Relationship Id="rId3" Type="http://schemas.openxmlformats.org/officeDocument/2006/relationships/image" Target="../media/image2.png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22.xml"/><Relationship Id="rId3" Type="http://schemas.openxmlformats.org/officeDocument/2006/relationships/image" Target="../media/image2.png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image" Target="../media/image1.png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image" Target="../media/image3.png"/><Relationship Id="rId4" Type="http://schemas.openxmlformats.org/officeDocument/2006/relationships/tags" Target="../tags/tag27.xml"/><Relationship Id="rId3" Type="http://schemas.openxmlformats.org/officeDocument/2006/relationships/image" Target="../media/image2.png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image" Target="../media/image3.png"/><Relationship Id="rId5" Type="http://schemas.openxmlformats.org/officeDocument/2006/relationships/tags" Target="../tags/tag34.xml"/><Relationship Id="rId4" Type="http://schemas.openxmlformats.org/officeDocument/2006/relationships/image" Target="../media/image2.png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image" Target="../media/image3.png"/><Relationship Id="rId5" Type="http://schemas.openxmlformats.org/officeDocument/2006/relationships/tags" Target="../tags/tag42.xml"/><Relationship Id="rId4" Type="http://schemas.openxmlformats.org/officeDocument/2006/relationships/image" Target="../media/image2.png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image" Target="../media/image3.png"/><Relationship Id="rId5" Type="http://schemas.openxmlformats.org/officeDocument/2006/relationships/tags" Target="../tags/tag51.xml"/><Relationship Id="rId4" Type="http://schemas.openxmlformats.org/officeDocument/2006/relationships/image" Target="../media/image2.png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image" Target="../media/image3.png"/><Relationship Id="rId5" Type="http://schemas.openxmlformats.org/officeDocument/2006/relationships/tags" Target="../tags/tag60.xml"/><Relationship Id="rId4" Type="http://schemas.openxmlformats.org/officeDocument/2006/relationships/image" Target="../media/image2.png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image" Target="../media/image3.png"/><Relationship Id="rId5" Type="http://schemas.openxmlformats.org/officeDocument/2006/relationships/tags" Target="../tags/tag69.xml"/><Relationship Id="rId4" Type="http://schemas.openxmlformats.org/officeDocument/2006/relationships/image" Target="../media/image2.png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image" Target="../media/image3.png"/><Relationship Id="rId5" Type="http://schemas.openxmlformats.org/officeDocument/2006/relationships/tags" Target="../tags/tag80.xml"/><Relationship Id="rId4" Type="http://schemas.openxmlformats.org/officeDocument/2006/relationships/image" Target="../media/image2.png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2" name="副标题 2"/>
          <p:cNvSpPr/>
          <p:nvPr>
            <p:ph type="subTitle" idx="3" hasCustomPrompt="1"/>
            <p:custDataLst>
              <p:tags r:id="rId4"/>
            </p:custDataLst>
          </p:nvPr>
        </p:nvSpPr>
        <p:spPr>
          <a:xfrm>
            <a:off x="1258916" y="4060315"/>
            <a:ext cx="4786332" cy="470241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4" name="标题 3"/>
          <p:cNvSpPr/>
          <p:nvPr>
            <p:ph type="ctrTitle" idx="2" hasCustomPrompt="1"/>
            <p:custDataLst>
              <p:tags r:id="rId5"/>
            </p:custDataLst>
          </p:nvPr>
        </p:nvSpPr>
        <p:spPr>
          <a:xfrm>
            <a:off x="1219210" y="3077419"/>
            <a:ext cx="4826038" cy="821055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335" b="1" i="0" u="none" strike="noStrike" kern="1200" cap="none" spc="6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3" y="1862676"/>
            <a:ext cx="3235350" cy="313263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副标题 2"/>
          <p:cNvSpPr/>
          <p:nvPr>
            <p:ph type="subTitle" idx="3" hasCustomPrompt="1"/>
            <p:custDataLst>
              <p:tags r:id="rId8"/>
            </p:custDataLst>
          </p:nvPr>
        </p:nvSpPr>
        <p:spPr>
          <a:xfrm>
            <a:off x="4521236" y="2976598"/>
            <a:ext cx="6857365" cy="825334"/>
          </a:xfrm>
        </p:spPr>
        <p:txBody>
          <a:bodyPr vert="horz" wrap="square" lIns="0" tIns="0" rIns="0" bIns="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9" name="标题 3"/>
          <p:cNvSpPr/>
          <p:nvPr>
            <p:ph type="ctrTitle" idx="2" hasCustomPrompt="1"/>
            <p:custDataLst>
              <p:tags r:id="rId9"/>
            </p:custDataLst>
          </p:nvPr>
        </p:nvSpPr>
        <p:spPr>
          <a:xfrm>
            <a:off x="4521236" y="2000603"/>
            <a:ext cx="6858000" cy="845820"/>
          </a:xfrm>
        </p:spPr>
        <p:txBody>
          <a:bodyPr vert="horz" wrap="square" lIns="0" tIns="0" rIns="0" bIns="0" rtlCol="0" anchor="b" anchorCtr="0">
            <a:normAutofit fontScale="90000"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5500" b="1" i="0" u="none" strike="noStrike" kern="1200" cap="none" spc="500" normalizeH="0" baseline="0" noProof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eaLnBrk="1" fontAlgn="auto" latinLnBrk="0" hangingPunct="1"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ctr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90" y="1304111"/>
            <a:ext cx="4389120" cy="42497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735" y="0"/>
            <a:ext cx="10804530" cy="6858000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占位符 4"/>
          <p:cNvSpPr/>
          <p:nvPr>
            <p:ph type="body" idx="1" hasCustomPrompt="1"/>
            <p:custDataLst>
              <p:tags r:id="rId4"/>
            </p:custDataLst>
          </p:nvPr>
        </p:nvSpPr>
        <p:spPr>
          <a:xfrm>
            <a:off x="762641" y="2463322"/>
            <a:ext cx="4825403" cy="640394"/>
          </a:xfrm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chemeClr val="dk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4572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sz="20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9144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8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3716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182880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7" name="标题 5"/>
          <p:cNvSpPr/>
          <p:nvPr>
            <p:ph type="title" hasCustomPrompt="1"/>
            <p:custDataLst>
              <p:tags r:id="rId5"/>
            </p:custDataLst>
          </p:nvPr>
        </p:nvSpPr>
        <p:spPr>
          <a:xfrm>
            <a:off x="762006" y="3256115"/>
            <a:ext cx="4826038" cy="1138555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 kumimoji="0" lang="zh-CN" altLang="en-US" sz="6600" b="1" i="0" u="none" strike="noStrike" kern="1200" cap="none" spc="700" normalizeH="0" baseline="0" noProof="0" dirty="0">
                <a:ln>
                  <a:noFill/>
                </a:ln>
                <a:solidFill>
                  <a:schemeClr val="dk1">
                    <a:lumMod val="85000"/>
                    <a:lumOff val="1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294600" y="302400"/>
            <a:ext cx="11602796" cy="625318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8"/>
            </p:custDataLst>
          </p:nvPr>
        </p:nvSpPr>
        <p:spPr>
          <a:xfrm>
            <a:off x="1281113" y="2163600"/>
            <a:ext cx="9626600" cy="3445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4827588" cy="68687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 anchorCtr="0"/>
          <a:lstStyle>
            <a:lvl1pPr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586800" y="1764000"/>
            <a:ext cx="3956400" cy="4093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5101200" y="769938"/>
            <a:ext cx="6480000" cy="508793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266039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612000" y="1659600"/>
            <a:ext cx="10975975" cy="828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12775" y="2808000"/>
            <a:ext cx="10965600" cy="34308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5029200"/>
            <a:ext cx="12189600" cy="1828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-5379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 anchorCtr="0"/>
          <a:lstStyle>
            <a:lvl1pPr algn="ctr"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604837" y="1681200"/>
            <a:ext cx="10990800" cy="321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2"/>
            </p:custDataLst>
          </p:nvPr>
        </p:nvSpPr>
        <p:spPr>
          <a:xfrm>
            <a:off x="594000" y="5180400"/>
            <a:ext cx="11001600" cy="1011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2"/>
            </p:custDataLst>
          </p:nvPr>
        </p:nvSpPr>
        <p:spPr>
          <a:xfrm>
            <a:off x="0" y="-10800"/>
            <a:ext cx="12189600" cy="914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9510" y="-10800"/>
            <a:ext cx="720090" cy="7200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579600" y="237600"/>
            <a:ext cx="11037600" cy="44196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11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2"/>
            </p:custDataLst>
          </p:nvPr>
        </p:nvSpPr>
        <p:spPr>
          <a:xfrm>
            <a:off x="6242400" y="1663200"/>
            <a:ext cx="5367600" cy="289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3"/>
            </p:custDataLst>
          </p:nvPr>
        </p:nvSpPr>
        <p:spPr>
          <a:xfrm>
            <a:off x="572400" y="4816800"/>
            <a:ext cx="53424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4"/>
            </p:custDataLst>
          </p:nvPr>
        </p:nvSpPr>
        <p:spPr>
          <a:xfrm>
            <a:off x="6253200" y="4813200"/>
            <a:ext cx="5367600" cy="7812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0" y="959400"/>
            <a:ext cx="12189600" cy="493919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461" y="5104461"/>
            <a:ext cx="1753527" cy="17535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802"/>
            <a:ext cx="1753527" cy="175352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/>
          <a:lstStyle>
            <a:lvl1pPr algn="ctr">
              <a:defRPr baseline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2" Type="http://schemas.openxmlformats.org/officeDocument/2006/relationships/theme" Target="../theme/theme2.xml"/><Relationship Id="rId21" Type="http://schemas.openxmlformats.org/officeDocument/2006/relationships/tags" Target="../tags/tag88.xml"/><Relationship Id="rId20" Type="http://schemas.openxmlformats.org/officeDocument/2006/relationships/tags" Target="../tags/tag87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86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0"/>
            </p:custDataLst>
          </p:nvPr>
        </p:nvSpPr>
        <p:spPr>
          <a:xfrm>
            <a:off x="669882" y="961398"/>
            <a:ext cx="10852237" cy="5388907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92.xml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94.xml"/><Relationship Id="rId1" Type="http://schemas.openxmlformats.org/officeDocument/2006/relationships/tags" Target="../tags/tag9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98.xml"/><Relationship Id="rId6" Type="http://schemas.openxmlformats.org/officeDocument/2006/relationships/tags" Target="../tags/tag97.xml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3" Type="http://schemas.openxmlformats.org/officeDocument/2006/relationships/tags" Target="../tags/tag96.xml"/><Relationship Id="rId2" Type="http://schemas.openxmlformats.org/officeDocument/2006/relationships/image" Target="../media/image2.png"/><Relationship Id="rId1" Type="http://schemas.openxmlformats.org/officeDocument/2006/relationships/tags" Target="../tags/tag95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104.xml"/><Relationship Id="rId7" Type="http://schemas.openxmlformats.org/officeDocument/2006/relationships/tags" Target="../tags/tag103.xml"/><Relationship Id="rId6" Type="http://schemas.openxmlformats.org/officeDocument/2006/relationships/tags" Target="../tags/tag102.xml"/><Relationship Id="rId5" Type="http://schemas.openxmlformats.org/officeDocument/2006/relationships/tags" Target="../tags/tag101.xml"/><Relationship Id="rId4" Type="http://schemas.openxmlformats.org/officeDocument/2006/relationships/image" Target="../media/image3.png"/><Relationship Id="rId3" Type="http://schemas.openxmlformats.org/officeDocument/2006/relationships/tags" Target="../tags/tag100.xml"/><Relationship Id="rId2" Type="http://schemas.openxmlformats.org/officeDocument/2006/relationships/image" Target="../media/image2.png"/><Relationship Id="rId1" Type="http://schemas.openxmlformats.org/officeDocument/2006/relationships/tags" Target="../tags/tag9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image" Target="../media/image3.png"/><Relationship Id="rId3" Type="http://schemas.openxmlformats.org/officeDocument/2006/relationships/tags" Target="../tags/tag106.xml"/><Relationship Id="rId2" Type="http://schemas.openxmlformats.org/officeDocument/2006/relationships/image" Target="../media/image2.png"/><Relationship Id="rId1" Type="http://schemas.openxmlformats.org/officeDocument/2006/relationships/tags" Target="../tags/tag10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image" Target="../media/image3.png"/><Relationship Id="rId3" Type="http://schemas.openxmlformats.org/officeDocument/2006/relationships/tags" Target="../tags/tag111.xml"/><Relationship Id="rId2" Type="http://schemas.openxmlformats.org/officeDocument/2006/relationships/image" Target="../media/image2.png"/><Relationship Id="rId1" Type="http://schemas.openxmlformats.org/officeDocument/2006/relationships/tags" Target="../tags/tag1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image" Target="../media/image3.png"/><Relationship Id="rId3" Type="http://schemas.openxmlformats.org/officeDocument/2006/relationships/tags" Target="../tags/tag116.xml"/><Relationship Id="rId2" Type="http://schemas.openxmlformats.org/officeDocument/2006/relationships/image" Target="../media/image2.png"/><Relationship Id="rId1" Type="http://schemas.openxmlformats.org/officeDocument/2006/relationships/tags" Target="../tags/tag1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image" Target="../media/image3.png"/><Relationship Id="rId3" Type="http://schemas.openxmlformats.org/officeDocument/2006/relationships/tags" Target="../tags/tag121.xml"/><Relationship Id="rId2" Type="http://schemas.openxmlformats.org/officeDocument/2006/relationships/image" Target="../media/image2.png"/><Relationship Id="rId1" Type="http://schemas.openxmlformats.org/officeDocument/2006/relationships/tags" Target="../tags/tag120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8.xml"/><Relationship Id="rId6" Type="http://schemas.openxmlformats.org/officeDocument/2006/relationships/tags" Target="../tags/tag128.xml"/><Relationship Id="rId5" Type="http://schemas.openxmlformats.org/officeDocument/2006/relationships/tags" Target="../tags/tag127.xml"/><Relationship Id="rId4" Type="http://schemas.openxmlformats.org/officeDocument/2006/relationships/image" Target="../media/image3.png"/><Relationship Id="rId3" Type="http://schemas.openxmlformats.org/officeDocument/2006/relationships/tags" Target="../tags/tag126.xml"/><Relationship Id="rId2" Type="http://schemas.openxmlformats.org/officeDocument/2006/relationships/image" Target="../media/image2.png"/><Relationship Id="rId1" Type="http://schemas.openxmlformats.org/officeDocument/2006/relationships/tags" Target="../tags/tag12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32.xml"/><Relationship Id="rId6" Type="http://schemas.openxmlformats.org/officeDocument/2006/relationships/image" Target="../media/image6.png"/><Relationship Id="rId5" Type="http://schemas.openxmlformats.org/officeDocument/2006/relationships/tags" Target="../tags/tag131.xml"/><Relationship Id="rId4" Type="http://schemas.openxmlformats.org/officeDocument/2006/relationships/image" Target="../media/image3.png"/><Relationship Id="rId3" Type="http://schemas.openxmlformats.org/officeDocument/2006/relationships/tags" Target="../tags/tag130.xml"/><Relationship Id="rId2" Type="http://schemas.openxmlformats.org/officeDocument/2006/relationships/image" Target="../media/image2.png"/><Relationship Id="rId1" Type="http://schemas.openxmlformats.org/officeDocument/2006/relationships/tags" Target="../tags/tag12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37.xml"/><Relationship Id="rId6" Type="http://schemas.openxmlformats.org/officeDocument/2006/relationships/tags" Target="../tags/tag136.xml"/><Relationship Id="rId5" Type="http://schemas.openxmlformats.org/officeDocument/2006/relationships/tags" Target="../tags/tag135.xml"/><Relationship Id="rId4" Type="http://schemas.openxmlformats.org/officeDocument/2006/relationships/image" Target="../media/image3.png"/><Relationship Id="rId3" Type="http://schemas.openxmlformats.org/officeDocument/2006/relationships/tags" Target="../tags/tag134.xml"/><Relationship Id="rId2" Type="http://schemas.openxmlformats.org/officeDocument/2006/relationships/image" Target="../media/image2.png"/><Relationship Id="rId1" Type="http://schemas.openxmlformats.org/officeDocument/2006/relationships/tags" Target="../tags/tag13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42.xml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image" Target="../media/image3.png"/><Relationship Id="rId3" Type="http://schemas.openxmlformats.org/officeDocument/2006/relationships/tags" Target="../tags/tag139.xml"/><Relationship Id="rId2" Type="http://schemas.openxmlformats.org/officeDocument/2006/relationships/image" Target="../media/image2.png"/><Relationship Id="rId1" Type="http://schemas.openxmlformats.org/officeDocument/2006/relationships/tags" Target="../tags/tag13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8.xml"/><Relationship Id="rId8" Type="http://schemas.openxmlformats.org/officeDocument/2006/relationships/tags" Target="../tags/tag148.xml"/><Relationship Id="rId7" Type="http://schemas.openxmlformats.org/officeDocument/2006/relationships/tags" Target="../tags/tag147.xml"/><Relationship Id="rId6" Type="http://schemas.openxmlformats.org/officeDocument/2006/relationships/tags" Target="../tags/tag146.xml"/><Relationship Id="rId5" Type="http://schemas.openxmlformats.org/officeDocument/2006/relationships/tags" Target="../tags/tag145.xml"/><Relationship Id="rId4" Type="http://schemas.openxmlformats.org/officeDocument/2006/relationships/image" Target="../media/image3.png"/><Relationship Id="rId3" Type="http://schemas.openxmlformats.org/officeDocument/2006/relationships/tags" Target="../tags/tag144.xml"/><Relationship Id="rId2" Type="http://schemas.openxmlformats.org/officeDocument/2006/relationships/image" Target="../media/image2.png"/><Relationship Id="rId1" Type="http://schemas.openxmlformats.org/officeDocument/2006/relationships/tags" Target="../tags/tag14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53.xml"/><Relationship Id="rId6" Type="http://schemas.openxmlformats.org/officeDocument/2006/relationships/tags" Target="../tags/tag152.xml"/><Relationship Id="rId5" Type="http://schemas.openxmlformats.org/officeDocument/2006/relationships/tags" Target="../tags/tag151.xml"/><Relationship Id="rId4" Type="http://schemas.openxmlformats.org/officeDocument/2006/relationships/image" Target="../media/image3.png"/><Relationship Id="rId3" Type="http://schemas.openxmlformats.org/officeDocument/2006/relationships/tags" Target="../tags/tag150.xml"/><Relationship Id="rId2" Type="http://schemas.openxmlformats.org/officeDocument/2006/relationships/image" Target="../media/image2.png"/><Relationship Id="rId1" Type="http://schemas.openxmlformats.org/officeDocument/2006/relationships/tags" Target="../tags/tag14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58.xml"/><Relationship Id="rId6" Type="http://schemas.openxmlformats.org/officeDocument/2006/relationships/tags" Target="../tags/tag157.xml"/><Relationship Id="rId5" Type="http://schemas.openxmlformats.org/officeDocument/2006/relationships/tags" Target="../tags/tag156.xml"/><Relationship Id="rId4" Type="http://schemas.openxmlformats.org/officeDocument/2006/relationships/image" Target="../media/image3.png"/><Relationship Id="rId3" Type="http://schemas.openxmlformats.org/officeDocument/2006/relationships/tags" Target="../tags/tag155.xml"/><Relationship Id="rId2" Type="http://schemas.openxmlformats.org/officeDocument/2006/relationships/image" Target="../media/image2.png"/><Relationship Id="rId1" Type="http://schemas.openxmlformats.org/officeDocument/2006/relationships/tags" Target="../tags/tag15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63.xml"/><Relationship Id="rId6" Type="http://schemas.openxmlformats.org/officeDocument/2006/relationships/tags" Target="../tags/tag162.xml"/><Relationship Id="rId5" Type="http://schemas.openxmlformats.org/officeDocument/2006/relationships/tags" Target="../tags/tag161.xml"/><Relationship Id="rId4" Type="http://schemas.openxmlformats.org/officeDocument/2006/relationships/image" Target="../media/image3.png"/><Relationship Id="rId3" Type="http://schemas.openxmlformats.org/officeDocument/2006/relationships/tags" Target="../tags/tag160.xml"/><Relationship Id="rId2" Type="http://schemas.openxmlformats.org/officeDocument/2006/relationships/image" Target="../media/image2.png"/><Relationship Id="rId1" Type="http://schemas.openxmlformats.org/officeDocument/2006/relationships/tags" Target="../tags/tag15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image" Target="../media/image3.png"/><Relationship Id="rId3" Type="http://schemas.openxmlformats.org/officeDocument/2006/relationships/tags" Target="../tags/tag165.xml"/><Relationship Id="rId2" Type="http://schemas.openxmlformats.org/officeDocument/2006/relationships/image" Target="../media/image2.png"/><Relationship Id="rId1" Type="http://schemas.openxmlformats.org/officeDocument/2006/relationships/tags" Target="../tags/tag16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7.png"/><Relationship Id="rId1" Type="http://schemas.openxmlformats.org/officeDocument/2006/relationships/tags" Target="../tags/tag16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8.png"/><Relationship Id="rId1" Type="http://schemas.openxmlformats.org/officeDocument/2006/relationships/tags" Target="../tags/tag17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9.png"/><Relationship Id="rId1" Type="http://schemas.openxmlformats.org/officeDocument/2006/relationships/tags" Target="../tags/tag1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1219210" y="2327436"/>
            <a:ext cx="2209939" cy="630864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dist"/>
            <a:endParaRPr lang="en-US" altLang="zh-CN" sz="32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标题 7"/>
          <p:cNvSpPr/>
          <p:nvPr>
            <p:ph type="ctrTitle" idx="2"/>
            <p:custDataLst>
              <p:tags r:id="rId2"/>
            </p:custDataLst>
          </p:nvPr>
        </p:nvSpPr>
        <p:spPr>
          <a:xfrm>
            <a:off x="1219210" y="3077419"/>
            <a:ext cx="4826038" cy="750569"/>
          </a:xfrm>
        </p:spPr>
        <p:txBody>
          <a:bodyPr>
            <a:normAutofit fontScale="90000"/>
          </a:bodyPr>
          <a:p>
            <a:r>
              <a:rPr lang="zh-CN" altLang="en-US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rPr>
              <a:t>第一</a:t>
            </a:r>
            <a:r>
              <a:rPr lang="zh-CN" altLang="en-US">
                <a:solidFill>
                  <a:schemeClr val="accent1"/>
                </a:solidFill>
                <a:latin typeface="Arial" panose="020B0604020202020204" pitchFamily="34" charset="0"/>
                <a:ea typeface="汉仪旗黑-85S" panose="00020600040101010101" pitchFamily="18" charset="-122"/>
              </a:rPr>
              <a:t>节</a:t>
            </a:r>
            <a:endParaRPr lang="zh-CN" altLang="en-US">
              <a:solidFill>
                <a:schemeClr val="accent1"/>
              </a:solidFill>
              <a:latin typeface="Arial" panose="020B0604020202020204" pitchFamily="34" charset="0"/>
              <a:ea typeface="汉仪旗黑-85S" panose="00020600040101010101" pitchFamily="18" charset="-122"/>
            </a:endParaRPr>
          </a:p>
        </p:txBody>
      </p:sp>
      <p:sp>
        <p:nvSpPr>
          <p:cNvPr id="7" name="文本框 5"/>
          <p:cNvSpPr txBox="1"/>
          <p:nvPr>
            <p:custDataLst>
              <p:tags r:id="rId3"/>
            </p:custDataLst>
          </p:nvPr>
        </p:nvSpPr>
        <p:spPr>
          <a:xfrm>
            <a:off x="1315712" y="2362116"/>
            <a:ext cx="2016936" cy="56150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>
              <a:lnSpc>
                <a:spcPct val="100000"/>
              </a:lnSpc>
            </a:pPr>
            <a:r>
              <a:rPr lang="en-US" altLang="zh-CN" sz="2800" b="1" spc="200" dirty="0">
                <a:solidFill>
                  <a:schemeClr val="lt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2020</a:t>
            </a:r>
            <a:endParaRPr lang="en-US" altLang="zh-CN" sz="2800" b="1" spc="200" dirty="0">
              <a:solidFill>
                <a:schemeClr val="lt1"/>
              </a:solidFill>
              <a:uFillTx/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023620" y="446405"/>
            <a:ext cx="40640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1.</a:t>
            </a:r>
            <a:r>
              <a:rPr lang="zh-CN" altLang="en-US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变量</a:t>
            </a:r>
            <a:endParaRPr lang="zh-CN" altLang="en-US" sz="4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94435" y="1306195"/>
            <a:ext cx="994727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变量就是一个代号，程序运行时系统会自动为变量分配内存空间，于是变量就代表了系统分配的那片内存空间。对变量的访问，就是对其代表的内存空间的</a:t>
            </a:r>
            <a:r>
              <a:rPr lang="zh-CN" altLang="en-US"/>
              <a:t>访问。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变量有名字和类型两种属性：不同变量的名字就对应了内存中的不同地址（不同位置），而变量的类型，决定了一个变量占用多少个字节。变量名相当于房间号，类型相当于</a:t>
            </a:r>
            <a:r>
              <a:rPr lang="zh-CN" altLang="en-US"/>
              <a:t>户型。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在</a:t>
            </a:r>
            <a:r>
              <a:rPr lang="en-US" altLang="zh-CN"/>
              <a:t>C</a:t>
            </a:r>
            <a:r>
              <a:rPr lang="zh-CN" altLang="en-US"/>
              <a:t>和</a:t>
            </a:r>
            <a:r>
              <a:rPr lang="en-US" altLang="zh-CN"/>
              <a:t>C++</a:t>
            </a:r>
            <a:r>
              <a:rPr lang="zh-CN" altLang="en-US"/>
              <a:t>语言中，变量要先定义，然后才能使用，</a:t>
            </a:r>
            <a:r>
              <a:rPr lang="en-US" altLang="zh-CN"/>
              <a:t>“</a:t>
            </a:r>
            <a:r>
              <a:rPr lang="zh-CN" altLang="en-US"/>
              <a:t>使用</a:t>
            </a:r>
            <a:r>
              <a:rPr lang="en-US" altLang="zh-CN"/>
              <a:t>”</a:t>
            </a:r>
            <a:r>
              <a:rPr lang="zh-CN" altLang="en-US"/>
              <a:t>有时也被称为</a:t>
            </a:r>
            <a:r>
              <a:rPr lang="en-US" altLang="zh-CN"/>
              <a:t>“</a:t>
            </a:r>
            <a:r>
              <a:rPr lang="zh-CN" altLang="en-US"/>
              <a:t>引用</a:t>
            </a:r>
            <a:r>
              <a:rPr lang="en-US" altLang="zh-CN"/>
              <a:t>”</a:t>
            </a:r>
            <a:r>
              <a:rPr lang="zh-CN" altLang="en-US"/>
              <a:t>。读取或修改一个变量的值，都叫使用这个变量。定义变量的语句，要出现在使用该变量的所有语句</a:t>
            </a:r>
            <a:r>
              <a:rPr lang="zh-CN" altLang="en-US"/>
              <a:t>之前。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pic>
        <p:nvPicPr>
          <p:cNvPr id="4" name="图片 3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0305" y="3676650"/>
            <a:ext cx="5074920" cy="2438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47420" y="1376680"/>
            <a:ext cx="10782300" cy="23869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-342900" defTabSz="9144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幼圆" panose="02010509060101010101" charset="-122"/>
              </a:rPr>
              <a:t>C++规定在创建一个变量时，必须要给出相应的数据类型，否则无法给变量分配内存</a:t>
            </a:r>
            <a:endParaRPr lang="zh-CN" altLang="en-US" sz="28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幼圆" panose="02010509060101010101" charset="-122"/>
            </a:endParaRPr>
          </a:p>
          <a:p>
            <a:pPr marL="0" indent="-342900" defTabSz="9144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Tx/>
              <a:buNone/>
            </a:pP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幼圆" panose="02010509060101010101" charset="-122"/>
              </a:rPr>
              <a:t>数据类型存在意义：给变量分配合适的内存空间</a:t>
            </a:r>
            <a:endParaRPr lang="zh-CN" altLang="en-US" sz="28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幼圆" panose="02010509060101010101" charset="-122"/>
            </a:endParaRPr>
          </a:p>
          <a:p>
            <a:r>
              <a:rPr lang="zh-CN" altLang="en-US" sz="28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幼圆" panose="02010509060101010101" charset="-122"/>
              </a:rPr>
              <a:t>语法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幼圆" panose="02010509060101010101" charset="-122"/>
              </a:rPr>
              <a:t>：数据类型 变量名 = 变量初始值</a:t>
            </a:r>
            <a:r>
              <a:rPr lang="en-US" altLang="zh-CN" sz="280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幼圆" panose="02010509060101010101" charset="-122"/>
              </a:rPr>
              <a:t>;</a:t>
            </a:r>
            <a:endParaRPr lang="zh-CN" altLang="en-US" sz="28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幼圆" panose="02010509060101010101" charset="-122"/>
            </a:endParaRPr>
          </a:p>
          <a:p>
            <a:endParaRPr lang="zh-CN" altLang="en-US" sz="2800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幼圆" panose="0201050906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1023620" y="446405"/>
            <a:ext cx="40640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2.</a:t>
            </a:r>
            <a:r>
              <a:rPr lang="zh-CN" altLang="en-US" sz="44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常用数据类型</a:t>
            </a:r>
            <a:endParaRPr lang="zh-CN" altLang="en-US" sz="44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601980" y="699770"/>
            <a:ext cx="11590020" cy="2361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p>
            <a:pPr>
              <a:buNone/>
            </a:pPr>
            <a:r>
              <a:rPr lang="zh-CN" altLang="en-US" sz="3200" b="1" noProof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整型</a:t>
            </a:r>
            <a:endParaRPr lang="zh-CN" altLang="en-US" sz="3200" b="1" noProof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buNone/>
            </a:pPr>
            <a:r>
              <a:rPr lang="zh-CN" altLang="en-US" sz="2800" b="1" noProof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作用</a:t>
            </a:r>
            <a:r>
              <a:rPr lang="zh-CN" altLang="en-US" sz="2800" noProof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：整型变量表示的是</a:t>
            </a:r>
            <a:r>
              <a:rPr lang="zh-CN" altLang="en-US" sz="2800" noProof="1">
                <a:solidFill>
                  <a:schemeClr val="dk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整数类型</a:t>
            </a:r>
            <a:r>
              <a:rPr lang="zh-CN" altLang="en-US" sz="2800" noProof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的数据。</a:t>
            </a:r>
            <a:endParaRPr lang="zh-CN" altLang="en-US" sz="2800" noProof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buNone/>
            </a:pPr>
            <a:r>
              <a:rPr lang="en-US" altLang="zh-CN" sz="2800" noProof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C++</a:t>
            </a:r>
            <a:r>
              <a:rPr lang="zh-CN" altLang="en-US" sz="2800" noProof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中能够表示整型的类型有一下几种方式，</a:t>
            </a:r>
            <a:r>
              <a:rPr lang="zh-CN" altLang="en-US" sz="2800" b="1" noProof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区别在于所占的内</a:t>
            </a:r>
            <a:endParaRPr lang="zh-CN" altLang="en-US" sz="2800" b="1" noProof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>
              <a:buNone/>
            </a:pPr>
            <a:r>
              <a:rPr lang="zh-CN" altLang="en-US" sz="2800" b="1" noProof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存空间不同</a:t>
            </a:r>
            <a:endParaRPr lang="zh-CN" altLang="en-US" sz="2800" b="1" noProof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800" b="1" noProof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6" name="表格 15"/>
          <p:cNvGraphicFramePr/>
          <p:nvPr>
            <p:custDataLst>
              <p:tags r:id="rId6"/>
            </p:custDataLst>
          </p:nvPr>
        </p:nvGraphicFramePr>
        <p:xfrm>
          <a:off x="779780" y="3061335"/>
          <a:ext cx="10217785" cy="3084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145"/>
                <a:gridCol w="3743325"/>
                <a:gridCol w="3663315"/>
              </a:tblGrid>
              <a:tr h="428625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数据类型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占用空间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取值范围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42799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short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（短整型）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字节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-2</a:t>
                      </a:r>
                      <a:r>
                        <a:rPr lang="zh-CN" altLang="en-US" sz="1600" baseline="30000"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~2</a:t>
                      </a:r>
                      <a:r>
                        <a:rPr lang="zh-CN" altLang="en-US" sz="1600" baseline="30000">
                          <a:latin typeface="微软雅黑" panose="020B0503020204020204" charset="-122"/>
                          <a:ea typeface="微软雅黑" panose="020B0503020204020204" charset="-122"/>
                        </a:rPr>
                        <a:t>15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-1(-32768 ~32767)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65151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int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（整型）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字节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-2</a:t>
                      </a:r>
                      <a:r>
                        <a:rPr lang="zh-CN" altLang="en-US" sz="1600" baseline="30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31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~2</a:t>
                      </a:r>
                      <a:r>
                        <a:rPr lang="zh-CN" altLang="en-US" sz="1600" baseline="300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31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-1（-2147483648 ~ 2147483647）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</a:tr>
              <a:tr h="65087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long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（长整型）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Windows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为</a:t>
                      </a: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字节，</a:t>
                      </a: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Linux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为</a:t>
                      </a: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字节（</a:t>
                      </a: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32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位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）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</a:t>
                      </a: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字节（</a:t>
                      </a: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64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位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）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-2</a:t>
                      </a:r>
                      <a:r>
                        <a:rPr lang="zh-CN" altLang="en-US" sz="1600" baseline="30000">
                          <a:latin typeface="微软雅黑" panose="020B0503020204020204" charset="-122"/>
                          <a:ea typeface="微软雅黑" panose="020B0503020204020204" charset="-122"/>
                        </a:rPr>
                        <a:t>31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~2</a:t>
                      </a:r>
                      <a:r>
                        <a:rPr lang="zh-CN" altLang="en-US" sz="1600" baseline="30000">
                          <a:latin typeface="微软雅黑" panose="020B0503020204020204" charset="-122"/>
                          <a:ea typeface="微软雅黑" panose="020B0503020204020204" charset="-122"/>
                        </a:rPr>
                        <a:t>31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-1(-2147483648 ~ 2147483647)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925195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long long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（长长整型）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字节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-2</a:t>
                      </a:r>
                      <a:r>
                        <a:rPr lang="zh-CN" altLang="en-US" sz="1600" baseline="30000">
                          <a:latin typeface="微软雅黑" panose="020B0503020204020204" charset="-122"/>
                          <a:ea typeface="微软雅黑" panose="020B0503020204020204" charset="-122"/>
                        </a:rPr>
                        <a:t>63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~2</a:t>
                      </a:r>
                      <a:r>
                        <a:rPr lang="zh-CN" altLang="en-US" sz="1600" baseline="30000">
                          <a:latin typeface="微软雅黑" panose="020B0503020204020204" charset="-122"/>
                          <a:ea typeface="微软雅黑" panose="020B0503020204020204" charset="-122"/>
                        </a:rPr>
                        <a:t>63</a:t>
                      </a: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-1(-9223372036854775808 ~ 9223372036854775807)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内容占位符 2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779780" y="54229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graphicFrame>
        <p:nvGraphicFramePr>
          <p:cNvPr id="4" name="表格 3"/>
          <p:cNvGraphicFramePr/>
          <p:nvPr>
            <p:custDataLst>
              <p:tags r:id="rId5"/>
            </p:custDataLst>
          </p:nvPr>
        </p:nvGraphicFramePr>
        <p:xfrm>
          <a:off x="1435735" y="3944620"/>
          <a:ext cx="8949690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3230"/>
                <a:gridCol w="2983230"/>
                <a:gridCol w="2983230"/>
              </a:tblGrid>
              <a:tr h="538480"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数据类型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占用空间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有效数字范围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5384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float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字节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位有效数字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</a:tr>
              <a:tr h="538480"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</a:rPr>
                        <a:t>double</a:t>
                      </a:r>
                      <a:endParaRPr lang="en-US" altLang="zh-CN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字节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en-US" altLang="zh-CN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15~16</a:t>
                      </a: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位有效数字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779780" y="54229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32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浮点型</a:t>
            </a:r>
            <a:endParaRPr lang="zh-CN" altLang="en-US" sz="3200" b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作用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：用于表示</a:t>
            </a:r>
            <a:r>
              <a:rPr lang="zh-CN" altLang="en-US">
                <a:solidFill>
                  <a:schemeClr val="dk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小数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浮点型变量分为两种：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457200">
              <a:buNone/>
            </a:pP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、单精度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float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457200">
              <a:buNone/>
            </a:pP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、双精度</a:t>
            </a:r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double</a:t>
            </a:r>
            <a:endParaRPr lang="en-US" altLang="zh-CN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两者的区别在于表示的有效数字范围不同。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字符型</a:t>
            </a:r>
            <a:r>
              <a:rPr lang="en-US" altLang="zh-CN" sz="32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Char</a:t>
            </a:r>
            <a:endParaRPr lang="en-US" altLang="zh-CN" sz="3200" b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1548765"/>
            <a:ext cx="10515600" cy="4351338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作用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：字符变量用于显示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单个字符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>
              <a:buNone/>
            </a:pPr>
            <a:r>
              <a:rPr lang="zh-CN" alt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注意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endParaRPr lang="en-US" altLang="zh-CN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C++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中字符变量只占用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个字节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sizeof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、字符类型变量并不是把字符本身放到内存中存储，而是将对应的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ASCII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编码放到存储单元中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字符串型</a:t>
            </a:r>
            <a:r>
              <a:rPr lang="en-US" altLang="zh-CN" sz="32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string</a:t>
            </a:r>
            <a:endParaRPr lang="en-US" altLang="zh-CN" sz="3200" b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1585595"/>
            <a:ext cx="10515600" cy="4351338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作用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：用于表示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一串字符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两种风格：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1"/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风格字符串：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char 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变量名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[] = “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字符串值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lang="en-US" altLang="zh-CN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1"/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C++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风格字符串：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string 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变量名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“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字符串值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endParaRPr lang="en-US" altLang="zh-CN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1"/>
            <a:endParaRPr lang="en-US" altLang="zh-CN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布尔类型</a:t>
            </a:r>
            <a:r>
              <a:rPr lang="en-US" altLang="zh-CN" sz="32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bool</a:t>
            </a:r>
            <a:endParaRPr lang="en-US" altLang="zh-CN" sz="3200" b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作用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：布尔数据类型代表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的值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bool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类型只有两个值：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1"/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true----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真（本质是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1"/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false---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假（本质是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457200" lvl="1" indent="0">
              <a:buNone/>
            </a:pP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bool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类型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个字节大小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376555"/>
            <a:ext cx="10570845" cy="618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32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ASCII</a:t>
            </a:r>
            <a:r>
              <a:rPr lang="zh-CN" altLang="en-US" sz="32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编码</a:t>
            </a:r>
            <a:endParaRPr lang="zh-CN" altLang="en-US" sz="3200" b="1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计算机中，所有的数据在存储和运算时都要使用二进制数表示，例如，像a、b、c、d这样的52个字母（包括大写）以及0、1等数字还有一些常用的符号（例如*、#、@等）在计算机中存储时也要使用二进制数来表示，而具体用哪些二进制数字表示哪个符号，当然每个人都可以约定自己的一套（这就叫编码），而大家如果要想互相通信而不造成混乱，那么大家就必须使用相同的编码规则，于是美国有关的标准化组织就出台了ASCII编码，统一规定了上述常用符号用哪些二进制数来表示 。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pic>
        <p:nvPicPr>
          <p:cNvPr id="4" name="内容占位符 3" descr="ascii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401060" y="179070"/>
            <a:ext cx="5097145" cy="650049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常量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1460500"/>
            <a:ext cx="10962005" cy="5132705"/>
          </a:xfrm>
          <a:prstGeom prst="rect">
            <a:avLst/>
          </a:prstGeom>
        </p:spPr>
        <p:txBody>
          <a:bodyPr vert="horz" lIns="101600" tIns="0" rIns="82550" bIns="0" rtlCol="0">
            <a:normAutofit fontScale="7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常量是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固定值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，在程序执行期间不会改变。这些固定的值，又叫做字面量。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常量可以是任何的基本数据类型，可分为整型数字、浮点数字、字符、字符串和布尔值。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常量就像是常规的变量，只不过常量的值在定义后不能进行修改。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定义常量：</a:t>
            </a:r>
            <a:endParaRPr lang="zh-CN" altLang="en-US" sz="2800" b="1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在 C++ 中，有两种简单的定义常量的方式：</a:t>
            </a:r>
            <a:b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	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使用 #define 预处理器。</a:t>
            </a:r>
            <a:b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	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使用 const 关键字。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457200">
              <a:lnSpc>
                <a:spcPct val="150000"/>
              </a:lnSpc>
              <a:buNone/>
            </a:pPr>
            <a:r>
              <a:rPr lang="zh-CN" alt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语法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：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#define 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常量名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值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371600" lvl="3" indent="0">
              <a:lnSpc>
                <a:spcPct val="150000"/>
              </a:lnSpc>
              <a:buNone/>
            </a:pP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const 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数据类型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常量名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= 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值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;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>
              <a:buNone/>
            </a:pP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赋值语句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1594485"/>
            <a:ext cx="10515600" cy="4351338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“=”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赋值符号，在创建变量时，可以先创建后赋值，例，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int a;a=1;</a:t>
            </a:r>
            <a:endParaRPr lang="en-US" altLang="zh-CN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也可以创建变量时赋初始值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int a = 1;</a:t>
            </a:r>
            <a:endParaRPr lang="en-US" altLang="zh-CN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1308100" y="3230880"/>
            <a:ext cx="5584190" cy="13627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6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rPr>
              <a:t>+	-	*	/</a:t>
            </a:r>
            <a:endParaRPr lang="en-US" altLang="zh-CN" sz="6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1308100" y="1691005"/>
            <a:ext cx="5584190" cy="13627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6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	-	</a:t>
            </a:r>
            <a:r>
              <a:rPr lang="zh-CN" altLang="en-US" sz="6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6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lang="zh-CN" altLang="en-US" sz="6000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÷</a:t>
            </a:r>
            <a:endParaRPr lang="zh-CN" altLang="en-US" sz="6000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四则运算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6.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强制转换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1602740"/>
            <a:ext cx="10515600" cy="4351338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强制转换运算符是一种特殊的运算符，它把一种数据类型转换为另一种数据类型。强制转换运算符是一元运算符，它的优先级与其他一元运算符相同。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语法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：（数据类型）变量名；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7.cout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101600" tIns="0" rIns="82550" bIns="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cout 是 C++ 的内置对象，而不是关键字。C++ 库定义了大量的类（Class），程序员可以使用它们来创建对象，cout 就是 ostream 类的对象，只不过它们是由标准库的开发者提前创建好的，可以直接拿来使用。这种在 C++ 中提前创建好的对象称为内置对象。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 cout 进行输出时需要紧跟&lt;&lt;运算符，这两个运算符可以自行分析所处理的数据类型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2800" b="1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语法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cout &lt;&lt; ;</a:t>
            </a:r>
            <a:endParaRPr lang="en-US" altLang="zh-CN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625475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8.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注释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42010" y="862330"/>
            <a:ext cx="10734675" cy="5893435"/>
          </a:xfrm>
          <a:prstGeom prst="rect">
            <a:avLst/>
          </a:prstGeom>
        </p:spPr>
        <p:txBody>
          <a:bodyPr vert="horz" lIns="101600" tIns="0" rIns="82550" bIns="0" rtlCol="0">
            <a:noAutofit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程序的注释是解释性语句，您可以在 C++ 代码中包含注释，这将提高源代码的可读性。所有的编程语言都允许某种形式的注释。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C++ 支持单行注释和多行注释。注释中的所有字符会被 C++ 编译器忽略。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C++ 注释一般有两种：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// - 一般用于单行注释。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/* ... */ - 一般用于多行注释。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7910"/>
            <a:ext cx="720090" cy="7200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1910" y="6132531"/>
            <a:ext cx="720090" cy="72009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9.</a:t>
            </a:r>
            <a:r>
              <a:rPr lang="zh-CN" altLang="en-US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练习</a:t>
            </a:r>
            <a:endParaRPr lang="zh-CN" altLang="en-US">
              <a:solidFill>
                <a:schemeClr val="dk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101600" tIns="0" rIns="82550" bIns="0" rtlCol="0">
            <a:normAutofit lnSpcReduction="10000"/>
          </a:bodyPr>
          <a:lstStyle>
            <a:lvl1pPr marL="2286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给定一个华氏温度F，本题要求编写程序，计算对应的摄氏温度C。计算公式：C=5×(F−32)/9。题目保证输入与输出均在整型范围内。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交换变量a，b的值，如输入a的值为1，b的值为5，则输出a的值为5，b的值为1。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输入样例: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1 5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zh-CN" altLang="en-US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输出样例: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en-US" altLang="zh-CN" sz="2800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1</a:t>
            </a:r>
            <a:endParaRPr lang="zh-CN" altLang="en-US" sz="2800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>
              <a:buNone/>
            </a:pPr>
            <a:br>
              <a:rPr lang="zh-CN" altLang="en-US">
                <a:solidFill>
                  <a:schemeClr val="dk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endParaRPr lang="en-US" altLang="zh-CN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>
              <a:buNone/>
            </a:pP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>
              <a:buNone/>
            </a:pPr>
            <a:endParaRPr lang="zh-CN" altLang="en-US">
              <a:solidFill>
                <a:schemeClr val="dk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-2147482597" descr="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56105" y="609600"/>
            <a:ext cx="7938770" cy="60845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7" descr="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93975" y="438785"/>
            <a:ext cx="7184390" cy="61950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-2147482610" descr="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55650" y="861060"/>
            <a:ext cx="10864215" cy="47555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内容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18;24;2"/>
  <p:tag name="KSO_WM_UNIT_BLOCK" val="0"/>
  <p:tag name="KSO_WM_UNIT_DEC_AREA_ID" val="3236c23593f0412994a49a440d96ce5c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编辑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48;56;4"/>
  <p:tag name="KSO_WM_UNIT_BLOCK" val="0"/>
  <p:tag name="KSO_WM_UNIT_DEC_AREA_ID" val="485f20aac988428f836315e03a1a4d60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29"/>
  <p:tag name="KSO_WM_TEMPLATE_ASSEMBLE_GROUPID" val="5fa11d2ca8fc48be808123de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17ca7246ff8547bbbbdc7108b8a68452"/>
  <p:tag name="KSO_WM_UNIT_DECORATE_INFO" val=""/>
  <p:tag name="KSO_WM_UNIT_SM_LIMIT_TYPE" val=""/>
  <p:tag name="KSO_WM_CHIP_FILLAREA_FILL_RULE" val="{&quot;fill_align&quot;:&quot;lm&quot;,&quot;fill_effect&quot;:[],&quot;fill_mode&quot;:&quot;adaptive&quot;,&quot;sacle_strategy&quot;:&quot;stretch&quot;}"/>
  <p:tag name="KSO_WM_ASSEMBLE_CHIP_INDEX" val="949e0205fef1478f9ac4326aaf5f5790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19efa605aeaf434c9d979c40b437b56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31c9e7462d3a40e3b9b226d5d14c4675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a9c86af60f604e649374aa0f7500e8d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007d8cd83c949ed82e07cde858ef8bd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8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4;18;2"/>
  <p:tag name="KSO_WM_UNIT_BLOCK" val="0"/>
  <p:tag name="KSO_WM_UNIT_DEC_AREA_ID" val="df2c97f841a4440f84884784a6aad4e1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添加大标题"/>
  <p:tag name="KSO_WM_UNIT_DEFAULT_FONT" val="40;56;4"/>
  <p:tag name="KSO_WM_UNIT_BLOCK" val="0"/>
  <p:tag name="KSO_WM_UNIT_DEC_AREA_ID" val="4883360ea5b24f8fad64debb6a1b8bb8"/>
  <p:tag name="KSO_WM_CHIP_GROUPID" val="5ebe40d00ac41c4a0a525616"/>
  <p:tag name="KSO_WM_CHIP_XID" val="5ebe40d00ac41c4a0a525617"/>
  <p:tag name="KSO_WM_CHIP_FILLAREA_FILL_RULE" val="{&quot;fill_align&quot;:&quot;cm&quot;,&quot;fill_mode&quot;:&quot;adaptive&quot;,&quot;sacle_strategy&quot;:&quot;smart&quot;}"/>
  <p:tag name="KSO_WM_ASSEMBLE_CHIP_INDEX" val="b226c1057b664353acbb9b64b4788395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17"/>
  <p:tag name="KSO_WM_TEMPLATE_ASSEMBLE_GROUPID" val="5fa11d2ca8fc48be808123de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2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0"/>
  <p:tag name="KSO_WM_UNIT_DEC_AREA_ID" val="6b9452169fc242a2adb4b66478eba08b"/>
  <p:tag name="KSO_WM_UNIT_DECORATE_INFO" val=""/>
  <p:tag name="KSO_WM_UNIT_SM_LIMIT_TYPE" val=""/>
  <p:tag name="KSO_WM_CHIP_FILLAREA_FILL_RULE" val="{&quot;fill_align&quot;:&quot;rm&quot;,&quot;fill_effect&quot;:[],&quot;fill_mode&quot;:&quot;adaptive&quot;,&quot;sacle_strategy&quot;:&quot;stretch&quot;}"/>
  <p:tag name="KSO_WM_ASSEMBLE_CHIP_INDEX" val="a4ede97f8b9e4336a0ac0e2ba6819981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c1d1fd80f741fa8ec8e70108fa4a6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261f099160d34cb8821b9bb6d83fbb6c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04973_1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df"/>
  <p:tag name="KSO_WM_UNIT_DEC_AREA_ID" val="4157f54729674201992a33d29c3da756"/>
  <p:tag name="KSO_WM_UNIT_DECORATE_INFO" val=""/>
  <p:tag name="KSO_WM_UNIT_SM_LIMIT_TYPE" val=""/>
  <p:tag name="KSO_WM_CHIP_FILLAREA_FILL_RULE" val="{&quot;fill_align&quot;:&quot;cm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31ddf680ce8a4e1a90a5733e062f8c77"/>
</p:tagLst>
</file>

<file path=ppt/tags/tag2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04973_1*b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单击此处添加副标题内容"/>
  <p:tag name="KSO_WM_UNIT_DEFAULT_FONT" val="18;24;2"/>
  <p:tag name="KSO_WM_UNIT_BLOCK" val="0"/>
  <p:tag name="KSO_WM_UNIT_DEC_AREA_ID" val="9dde70ad0ee64597bc41c0568bc09591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3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25.xml><?xml version="1.0" encoding="utf-8"?>
<p:tagLst xmlns:p="http://schemas.openxmlformats.org/presentationml/2006/main">
  <p:tag name="KSO_WM_UNIT_ISCONTENTSTITLE" val="0"/>
  <p:tag name="KSO_WM_UNIT_ISNUMDGMTITLE" val="0"/>
  <p:tag name="KSO_WM_UNIT_NOCLEAR" val="1"/>
  <p:tag name="KSO_WM_UNIT_VALUE" val="6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PRESET_TEXT" val="谢谢观看"/>
  <p:tag name="KSO_WM_UNIT_DEFAULT_FONT" val="60;74;4"/>
  <p:tag name="KSO_WM_UNIT_BLOCK" val="0"/>
  <p:tag name="KSO_WM_UNIT_DEC_AREA_ID" val="e6212aac944844caaf2e1ef1b8fa1ee9"/>
  <p:tag name="KSO_WM_CHIP_GROUPID" val="5ebe4d230ac41c4a0a525649"/>
  <p:tag name="KSO_WM_CHIP_XID" val="5ebe4d230ac41c4a0a52564a"/>
  <p:tag name="KSO_WM_CHIP_FILLAREA_FILL_RULE" val="{&quot;fill_align&quot;:&quot;cm&quot;,&quot;fill_mode&quot;:&quot;adaptive&quot;,&quot;sacle_strategy&quot;:&quot;smart&quot;}"/>
  <p:tag name="KSO_WM_ASSEMBLE_CHIP_INDEX" val="7849e8eb0e8f43a0ba7f976b5c8e4743"/>
  <p:tag name="KSO_WM_UNIT_TEXT_FILL_FORE_SCHEMECOLOR_INDEX_BRIGHTNESS" val="0.15"/>
  <p:tag name="KSO_WM_UNIT_TEXT_FILL_FORE_SCHEMECOLOR_INDEX" val="13"/>
  <p:tag name="KSO_WM_UNIT_TEXT_FILL_TYPE" val="1"/>
  <p:tag name="KSO_WM_TEMPLATE_ASSEMBLE_XID" val="5fa2106058547e52881e3936"/>
  <p:tag name="KSO_WM_TEMPLATE_ASSEMBLE_GROUPID" val="5fa11d2ca8fc48be808123de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28.xml><?xml version="1.0" encoding="utf-8"?>
<p:tagLst xmlns:p="http://schemas.openxmlformats.org/presentationml/2006/main">
  <p:tag name="KSO_WM_SLIDE_BACKGROUND_TYPE" val="general"/>
</p:tagLst>
</file>

<file path=ppt/tags/tag29.xml><?xml version="1.0" encoding="utf-8"?>
<p:tagLst xmlns:p="http://schemas.openxmlformats.org/presentationml/2006/main">
  <p:tag name="KSO_WM_SLIDE_BACKGROUND_TYPE" val="general"/>
</p:tagLst>
</file>

<file path=ppt/tags/tag30.xml><?xml version="1.0" encoding="utf-8"?>
<p:tagLst xmlns:p="http://schemas.openxmlformats.org/presentationml/2006/main">
  <p:tag name="KSO_WM_SLIDE_BACKGROUND_TYPE" val="general"/>
</p:tagLst>
</file>

<file path=ppt/tags/tag31.xml><?xml version="1.0" encoding="utf-8"?>
<p:tagLst xmlns:p="http://schemas.openxmlformats.org/presentationml/2006/main">
  <p:tag name="KSO_WM_SLIDE_BACKGROUND_TYPE" val="general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06ad5ec1c3d54f1ebd9ec2bae17577a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e2e9fe9b1946058d9477684de978f8"/>
  <p:tag name="KSO_WM_SLIDE_BACKGROUND_TYPE" val="frame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48db66763baa4a7db2cd81dbfd636886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59df3a436cc145e681fa6f2d38729261"/>
  <p:tag name="KSO_WM_SLIDE_BACKGROUND_TYPE" val="frame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1624fae1b3bc4a9db4bff339c5d157bd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9a78e4fe6da47419b56317cf50a0760"/>
  <p:tag name="KSO_WM_SLIDE_BACKGROUND_TYPE" val="frame"/>
</p:tagLst>
</file>

<file path=ppt/tags/tag35.xml><?xml version="1.0" encoding="utf-8"?>
<p:tagLst xmlns:p="http://schemas.openxmlformats.org/presentationml/2006/main">
  <p:tag name="KSO_WM_SLIDE_BACKGROUND_TYPE" val="frame"/>
</p:tagLst>
</file>

<file path=ppt/tags/tag36.xml><?xml version="1.0" encoding="utf-8"?>
<p:tagLst xmlns:p="http://schemas.openxmlformats.org/presentationml/2006/main">
  <p:tag name="KSO_WM_SLIDE_BACKGROUND_TYPE" val="frame"/>
</p:tagLst>
</file>

<file path=ppt/tags/tag37.xml><?xml version="1.0" encoding="utf-8"?>
<p:tagLst xmlns:p="http://schemas.openxmlformats.org/presentationml/2006/main">
  <p:tag name="KSO_WM_SLIDE_BACKGROUND_TYPE" val="frame"/>
</p:tagLst>
</file>

<file path=ppt/tags/tag38.xml><?xml version="1.0" encoding="utf-8"?>
<p:tagLst xmlns:p="http://schemas.openxmlformats.org/presentationml/2006/main">
  <p:tag name="KSO_WM_SLIDE_BACKGROUND_TYPE" val="frame"/>
</p:tagLst>
</file>

<file path=ppt/tags/tag39.xml><?xml version="1.0" encoding="utf-8"?>
<p:tagLst xmlns:p="http://schemas.openxmlformats.org/presentationml/2006/main">
  <p:tag name="KSO_WM_SLIDE_BACKGROUND_TYPE" val="frame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f91914cd964d4ecdbfa5ee3464b2664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0b863bbc4841c5adc5d35e40e4d7f8"/>
  <p:tag name="KSO_WM_SLIDE_BACKGROUND_TYPE" val="leftRigh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b21ac9adc11f4afabaf21b165593fdea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98cab039bb2c4ee3822af7f783d8eaf0"/>
  <p:tag name="KSO_WM_SLIDE_BACKGROUND_TYPE" val="leftRight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d4a77f0aee54009b9b05a66a884de31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c887b572e21473eb8f1ce5c18df8b7c"/>
  <p:tag name="KSO_WM_SLIDE_BACKGROUND_TYPE" val="leftRight"/>
</p:tagLst>
</file>

<file path=ppt/tags/tag43.xml><?xml version="1.0" encoding="utf-8"?>
<p:tagLst xmlns:p="http://schemas.openxmlformats.org/presentationml/2006/main">
  <p:tag name="KSO_WM_SLIDE_BACKGROUND_TYPE" val="leftRight"/>
</p:tagLst>
</file>

<file path=ppt/tags/tag44.xml><?xml version="1.0" encoding="utf-8"?>
<p:tagLst xmlns:p="http://schemas.openxmlformats.org/presentationml/2006/main">
  <p:tag name="KSO_WM_SLIDE_BACKGROUND_TYPE" val="leftRight"/>
</p:tagLst>
</file>

<file path=ppt/tags/tag45.xml><?xml version="1.0" encoding="utf-8"?>
<p:tagLst xmlns:p="http://schemas.openxmlformats.org/presentationml/2006/main">
  <p:tag name="KSO_WM_SLIDE_BACKGROUND_TYPE" val="leftRight"/>
</p:tagLst>
</file>

<file path=ppt/tags/tag46.xml><?xml version="1.0" encoding="utf-8"?>
<p:tagLst xmlns:p="http://schemas.openxmlformats.org/presentationml/2006/main">
  <p:tag name="KSO_WM_SLIDE_BACKGROUND_TYPE" val="leftRight"/>
</p:tagLst>
</file>

<file path=ppt/tags/tag47.xml><?xml version="1.0" encoding="utf-8"?>
<p:tagLst xmlns:p="http://schemas.openxmlformats.org/presentationml/2006/main">
  <p:tag name="KSO_WM_SLIDE_BACKGROUND_TYPE" val="leftRight"/>
</p:tagLst>
</file>

<file path=ppt/tags/tag48.xml><?xml version="1.0" encoding="utf-8"?>
<p:tagLst xmlns:p="http://schemas.openxmlformats.org/presentationml/2006/main">
  <p:tag name="KSO_WM_SLIDE_BACKGROUND_TYPE" val="leftRight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b68406c309e475193fe88ca006fde8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0046bc209ad49eb9a5d3cd6ed1986a8"/>
  <p:tag name="KSO_WM_SLIDE_BACKGROUND_TYPE" val="topBottom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6f042fdf67ac419892c7721b37a3e0c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1e7088ae9a84056a9a6e1399db9021c"/>
  <p:tag name="KSO_WM_SLIDE_BACKGROUND_TYPE" val="topBottom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c9923c3ed01a4afcaf32f7ad3cd44d3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d9eeebb05e444670ada210c240d874b5"/>
  <p:tag name="KSO_WM_SLIDE_BACKGROUND_TYPE" val="topBottom"/>
</p:tagLst>
</file>

<file path=ppt/tags/tag52.xml><?xml version="1.0" encoding="utf-8"?>
<p:tagLst xmlns:p="http://schemas.openxmlformats.org/presentationml/2006/main">
  <p:tag name="KSO_WM_SLIDE_BACKGROUND_TYPE" val="topBottom"/>
</p:tagLst>
</file>

<file path=ppt/tags/tag53.xml><?xml version="1.0" encoding="utf-8"?>
<p:tagLst xmlns:p="http://schemas.openxmlformats.org/presentationml/2006/main">
  <p:tag name="KSO_WM_SLIDE_BACKGROUND_TYPE" val="topBottom"/>
</p:tagLst>
</file>

<file path=ppt/tags/tag54.xml><?xml version="1.0" encoding="utf-8"?>
<p:tagLst xmlns:p="http://schemas.openxmlformats.org/presentationml/2006/main">
  <p:tag name="KSO_WM_SLIDE_BACKGROUND_TYPE" val="topBottom"/>
</p:tagLst>
</file>

<file path=ppt/tags/tag55.xml><?xml version="1.0" encoding="utf-8"?>
<p:tagLst xmlns:p="http://schemas.openxmlformats.org/presentationml/2006/main">
  <p:tag name="KSO_WM_SLIDE_BACKGROUND_TYPE" val="topBottom"/>
</p:tagLst>
</file>

<file path=ppt/tags/tag56.xml><?xml version="1.0" encoding="utf-8"?>
<p:tagLst xmlns:p="http://schemas.openxmlformats.org/presentationml/2006/main">
  <p:tag name="KSO_WM_SLIDE_BACKGROUND_TYPE" val="topBottom"/>
</p:tagLst>
</file>

<file path=ppt/tags/tag57.xml><?xml version="1.0" encoding="utf-8"?>
<p:tagLst xmlns:p="http://schemas.openxmlformats.org/presentationml/2006/main">
  <p:tag name="KSO_WM_SLIDE_BACKGROUND_TYPE" val="topBottom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b355c4b4279045e3900ef122e4d0ed55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e55caeb75ecc417da373df1a9cad0abf"/>
  <p:tag name="KSO_WM_SLIDE_BACKGROUND_TYPE" val="bottomTop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7d9627bad804cc3b372e8fe4207c507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0446dbfcae04e239828bad220159254"/>
  <p:tag name="KSO_WM_SLIDE_BACKGROUND_TYPE" val="bottomTop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43f2fe1565714dd6bb870c4aac5f197e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1098dc90f7cd4ce2956df219680c583f"/>
  <p:tag name="KSO_WM_SLIDE_BACKGROUND_TYPE" val="bottomTop"/>
</p:tagLst>
</file>

<file path=ppt/tags/tag61.xml><?xml version="1.0" encoding="utf-8"?>
<p:tagLst xmlns:p="http://schemas.openxmlformats.org/presentationml/2006/main">
  <p:tag name="KSO_WM_SLIDE_BACKGROUND_TYPE" val="bottomTop"/>
</p:tagLst>
</file>

<file path=ppt/tags/tag62.xml><?xml version="1.0" encoding="utf-8"?>
<p:tagLst xmlns:p="http://schemas.openxmlformats.org/presentationml/2006/main">
  <p:tag name="KSO_WM_SLIDE_BACKGROUND_TYPE" val="bottomTop"/>
</p:tagLst>
</file>

<file path=ppt/tags/tag63.xml><?xml version="1.0" encoding="utf-8"?>
<p:tagLst xmlns:p="http://schemas.openxmlformats.org/presentationml/2006/main">
  <p:tag name="KSO_WM_SLIDE_BACKGROUND_TYPE" val="bottomTop"/>
</p:tagLst>
</file>

<file path=ppt/tags/tag64.xml><?xml version="1.0" encoding="utf-8"?>
<p:tagLst xmlns:p="http://schemas.openxmlformats.org/presentationml/2006/main">
  <p:tag name="KSO_WM_SLIDE_BACKGROUND_TYPE" val="bottomTop"/>
</p:tagLst>
</file>

<file path=ppt/tags/tag65.xml><?xml version="1.0" encoding="utf-8"?>
<p:tagLst xmlns:p="http://schemas.openxmlformats.org/presentationml/2006/main">
  <p:tag name="KSO_WM_SLIDE_BACKGROUND_TYPE" val="bottomTop"/>
</p:tagLst>
</file>

<file path=ppt/tags/tag66.xml><?xml version="1.0" encoding="utf-8"?>
<p:tagLst xmlns:p="http://schemas.openxmlformats.org/presentationml/2006/main">
  <p:tag name="KSO_WM_SLIDE_BACKGROUND_TYPE" val="bottomTop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1bc26acadab44ca6a2b9d5b1ba2427f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62130a19c00642aba3160ac773d23347"/>
  <p:tag name="KSO_WM_SLIDE_BACKGROUND_TYPE" val="navigation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e6818208a7484b16a64b0f473b9fd5e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42d358246c084d3ab2c12e6e142c76a0"/>
  <p:tag name="KSO_WM_SLIDE_BACKGROUND_TYPE" val="navigation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bf49d1f3178849db889a3f84cc75b1e2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3cbdb30dbaa485cb9b593d1b542bb46"/>
  <p:tag name="KSO_WM_SLIDE_BACKGROUND_TYPE" val="navigation"/>
</p:tagLst>
</file>

<file path=ppt/tags/tag70.xml><?xml version="1.0" encoding="utf-8"?>
<p:tagLst xmlns:p="http://schemas.openxmlformats.org/presentationml/2006/main">
  <p:tag name="KSO_WM_SLIDE_BACKGROUND_TYPE" val="navigation"/>
</p:tagLst>
</file>

<file path=ppt/tags/tag71.xml><?xml version="1.0" encoding="utf-8"?>
<p:tagLst xmlns:p="http://schemas.openxmlformats.org/presentationml/2006/main">
  <p:tag name="KSO_WM_SLIDE_BACKGROUND_TYPE" val="navigation"/>
</p:tagLst>
</file>

<file path=ppt/tags/tag72.xml><?xml version="1.0" encoding="utf-8"?>
<p:tagLst xmlns:p="http://schemas.openxmlformats.org/presentationml/2006/main">
  <p:tag name="KSO_WM_SLIDE_BACKGROUND_TYPE" val="navigation"/>
</p:tagLst>
</file>

<file path=ppt/tags/tag73.xml><?xml version="1.0" encoding="utf-8"?>
<p:tagLst xmlns:p="http://schemas.openxmlformats.org/presentationml/2006/main">
  <p:tag name="KSO_WM_SLIDE_BACKGROUND_TYPE" val="navigation"/>
</p:tagLst>
</file>

<file path=ppt/tags/tag74.xml><?xml version="1.0" encoding="utf-8"?>
<p:tagLst xmlns:p="http://schemas.openxmlformats.org/presentationml/2006/main">
  <p:tag name="KSO_WM_SLIDE_BACKGROUND_TYPE" val="navigation"/>
</p:tagLst>
</file>

<file path=ppt/tags/tag75.xml><?xml version="1.0" encoding="utf-8"?>
<p:tagLst xmlns:p="http://schemas.openxmlformats.org/presentationml/2006/main">
  <p:tag name="KSO_WM_SLIDE_BACKGROUND_TYPE" val="navigation"/>
</p:tagLst>
</file>

<file path=ppt/tags/tag76.xml><?xml version="1.0" encoding="utf-8"?>
<p:tagLst xmlns:p="http://schemas.openxmlformats.org/presentationml/2006/main">
  <p:tag name="KSO_WM_SLIDE_BACKGROUND_TYPE" val="navigation"/>
</p:tagLst>
</file>

<file path=ppt/tags/tag77.xml><?xml version="1.0" encoding="utf-8"?>
<p:tagLst xmlns:p="http://schemas.openxmlformats.org/presentationml/2006/main">
  <p:tag name="KSO_WM_SLIDE_BACKGROUND_TYPE" val="navigation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chip20204973_5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3"/>
  <p:tag name="KSO_WM_UNIT_DEC_AREA_ID" val="244b8b18de2c4ab4b3a0ad355d09482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9a44b1eaa2f4e25bb6e562aacb16cdd"/>
  <p:tag name="KSO_WM_SLIDE_BACKGROUND_TYPE" val="belt"/>
  <p:tag name="KSO_WM_UNIT_FILL_FORE_SCHEMECOLOR_INDEX_BRIGHTNESS" val="0"/>
  <p:tag name="KSO_WM_UNIT_FILL_FORE_SCHEMECOLOR_INDEX" val="15"/>
  <p:tag name="KSO_WM_UNIT_FILL_TYPE" val="1"/>
  <p:tag name="KSO_WM_UNIT_TEXT_FILL_FORE_SCHEMECOLOR_INDEX_BRIGHTNESS" val="0"/>
  <p:tag name="KSO_WM_UNIT_TEXT_FILL_FORE_SCHEMECOLOR_INDEX" val="2"/>
  <p:tag name="KSO_WM_UNIT_TEXT_FILL_TYPE" val="1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d01a3df57b460e83f1a669869686a0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78aa3dd335dc46a6a09565f3458d7ead"/>
  <p:tag name="KSO_WM_SLIDE_BACKGROUND_TYPE" val="belt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f03106e07b6c46fea893527c3f7488ff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bf450bd121a14eafb73689bb9ce37f68"/>
  <p:tag name="KSO_WM_SLIDE_BACKGROUND_TYPE" val="belt"/>
</p:tagLst>
</file>

<file path=ppt/tags/tag81.xml><?xml version="1.0" encoding="utf-8"?>
<p:tagLst xmlns:p="http://schemas.openxmlformats.org/presentationml/2006/main">
  <p:tag name="KSO_WM_SLIDE_BACKGROUND_TYPE" val="belt"/>
</p:tagLst>
</file>

<file path=ppt/tags/tag82.xml><?xml version="1.0" encoding="utf-8"?>
<p:tagLst xmlns:p="http://schemas.openxmlformats.org/presentationml/2006/main">
  <p:tag name="KSO_WM_SLIDE_BACKGROUND_TYPE" val="belt"/>
</p:tagLst>
</file>

<file path=ppt/tags/tag83.xml><?xml version="1.0" encoding="utf-8"?>
<p:tagLst xmlns:p="http://schemas.openxmlformats.org/presentationml/2006/main">
  <p:tag name="KSO_WM_SLIDE_BACKGROUND_TYPE" val="belt"/>
</p:tagLst>
</file>

<file path=ppt/tags/tag84.xml><?xml version="1.0" encoding="utf-8"?>
<p:tagLst xmlns:p="http://schemas.openxmlformats.org/presentationml/2006/main">
  <p:tag name="KSO_WM_SLIDE_BACKGROUND_TYPE" val="belt"/>
</p:tagLst>
</file>

<file path=ppt/tags/tag85.xml><?xml version="1.0" encoding="utf-8"?>
<p:tagLst xmlns:p="http://schemas.openxmlformats.org/presentationml/2006/main">
  <p:tag name="KSO_WM_SLIDE_BACKGROUND_TYPE" val="belt"/>
</p:tagLst>
</file>

<file path=ppt/tags/tag86.xml><?xml version="1.0" encoding="utf-8"?>
<p:tagLst xmlns:p="http://schemas.openxmlformats.org/presentationml/2006/main">
  <p:tag name="KSO_WM_TEMPLATE_CATEGORY" val="custom"/>
  <p:tag name="KSO_WM_TEMPLATE_INDEX" val="20204973"/>
</p:tagLst>
</file>

<file path=ppt/tags/tag87.xml><?xml version="1.0" encoding="utf-8"?>
<p:tagLst xmlns:p="http://schemas.openxmlformats.org/presentationml/2006/main">
  <p:tag name="KSO_WM_TEMPLATE_CATEGORY" val="custom"/>
  <p:tag name="KSO_WM_TEMPLATE_INDEX" val="20204973"/>
</p:tagLst>
</file>

<file path=ppt/tags/tag88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20204973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04973_1*i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BLOCK" val="0"/>
  <p:tag name="KSO_WM_UNIT_SM_LIMIT_TYPE" val="2"/>
  <p:tag name="KSO_WM_UNIT_DEC_AREA_ID" val="c994da04655344f5bd71f5ee9254ea8d"/>
  <p:tag name="KSO_WM_UNIT_DECORATE_INFO" val="{&quot;DecorateInfoH&quot;:{&quot;IsAbs&quot;:true},&quot;DecorateInfoW&quot;:{&quot;IsAbs&quot;:true},&quot;DecorateInfoX&quot;:{&quot;IsAbs&quot;:true,&quot;Pos&quot;:1},&quot;DecorateInfoY&quot;:{&quot;IsAbs&quot;:true,&quot;Pos&quot;:1},&quot;ReferentInfo&quot;:{&quot;Id&quot;:&quot;ac58a81e2a054aa38283207c6fe9cec9&quot;,&quot;X&quot;:{&quot;Pos&quot;:1},&quot;Y&quot;:{&quot;Pos&quot;:1}},&quot;whChangeMode&quot;:0}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dd0cc65ef28b44a2b8833041b5b639fa"/>
  <p:tag name="KSO_WM_UNIT_FILL_FORE_SCHEMECOLOR_INDEX_BRIGHTNESS" val="0"/>
  <p:tag name="KSO_WM_UNIT_FILL_FORE_SCHEMECOLOR_INDEX" val="5"/>
  <p:tag name="KSO_WM_UNIT_FILL_TYPE" val="1"/>
  <p:tag name="KSO_WM_UNIT_TEXT_FILL_FORE_SCHEMECOLOR_INDEX_BRIGHTNESS" val="0"/>
  <p:tag name="KSO_WM_UNIT_TEXT_FILL_FORE_SCHEMECOLOR_INDEX" val="14"/>
  <p:tag name="KSO_WM_UNIT_TEXT_FILL_TYPE" val="1"/>
  <p:tag name="KSO_WM_UNIT_VALUE" val="5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编辑标题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973_1*a*1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48;56;4"/>
  <p:tag name="KSO_WM_UNIT_BLOCK" val="0"/>
  <p:tag name="KSO_WM_UNIT_DEC_AREA_ID" val="485f20aac988428f836315e03a1a4d60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ASSEMBLE_CHIP_INDEX" val="dd0cc65ef28b44a2b8833041b5b639fa"/>
  <p:tag name="KSO_WM_UNIT_TEXT_FILL_FORE_SCHEMECOLOR_INDEX_BRIGHTNESS" val="0.15"/>
  <p:tag name="KSO_WM_UNIT_TEXT_FILL_FORE_SCHEMECOLOR_INDEX" val="13"/>
  <p:tag name="KSO_WM_UNIT_TEXT_FILL_TYPE" val="1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custom20204973_1*i*2"/>
  <p:tag name="KSO_WM_TEMPLATE_CATEGORY" val="custom"/>
  <p:tag name="KSO_WM_TEMPLATE_INDEX" val="20204973"/>
  <p:tag name="KSO_WM_UNIT_LAYERLEVEL" val="1"/>
  <p:tag name="KSO_WM_TAG_VERSION" val="1.0"/>
  <p:tag name="KSO_WM_BEAUTIFY_FLAG" val="#wm#"/>
  <p:tag name="KSO_WM_UNIT_DEFAULT_FONT" val="24;44;4"/>
  <p:tag name="KSO_WM_UNIT_BLOCK" val="0"/>
  <p:tag name="KSO_WM_UNIT_SM_LIMIT_TYPE" val="2"/>
  <p:tag name="KSO_WM_UNIT_DEC_AREA_ID" val="ac58a81e2a054aa38283207c6fe9cec9"/>
  <p:tag name="KSO_WM_UNIT_DECORATE_INFO" val="{&quot;DecorateInfoH&quot;:{&quot;IsAbs&quot;:true},&quot;DecorateInfoW&quot;:{&quot;IsAbs&quot;:true},&quot;DecorateInfoX&quot;:{&quot;IsAbs&quot;:true,&quot;Pos&quot;:0},&quot;DecorateInfoY&quot;:{&quot;IsAbs&quot;:true,&quot;Pos&quot;:2},&quot;ReferentInfo&quot;:{&quot;Id&quot;:&quot;485f20aac988428f836315e03a1a4d60;3236c23593f0412994a49a440d96ce5c&quot;,&quot;X&quot;:{&quot;Pos&quot;:0},&quot;Y&quot;:{&quot;Pos&quot;:0}},&quot;whChangeMode&quot;:0}"/>
  <p:tag name="KSO_WM_CHIP_GROUPID" val="5ebd0b730ac41c4a0a525433"/>
  <p:tag name="KSO_WM_CHIP_XID" val="5ebd0b730ac41c4a0a525434"/>
  <p:tag name="KSO_WM_CHIP_FILLAREA_FILL_RULE" val="{&quot;fill_align&quot;:&quot;cm&quot;,&quot;fill_mode&quot;:&quot;adaptive&quot;,&quot;sacle_strategy&quot;:&quot;smart&quot;}"/>
  <p:tag name="KSO_WM_UNIT_DEC_SUPPORTCHANGEPIC" val="0"/>
  <p:tag name="KSO_WM_UNIT_DEC_CHANGEPICRESERVED" val="0"/>
  <p:tag name="KSO_WM_ASSEMBLE_CHIP_INDEX" val="dd0cc65ef28b44a2b8833041b5b639fa"/>
  <p:tag name="KSO_WM_UNIT_TEXT_FILL_FORE_SCHEMECOLOR_INDEX_BRIGHTNESS" val="0"/>
  <p:tag name="KSO_WM_UNIT_TEXT_FILL_FORE_SCHEMECOLOR_INDEX" val="14"/>
  <p:tag name="KSO_WM_UNIT_TEXT_FILL_TYPE" val="1"/>
  <p:tag name="KSO_WM_UNIT_VALUE" val="5"/>
</p:tagLst>
</file>

<file path=ppt/tags/tag92.xml><?xml version="1.0" encoding="utf-8"?>
<p:tagLst xmlns:p="http://schemas.openxmlformats.org/presentationml/2006/main">
  <p:tag name="KSO_WM_CHIP_INFOS" val="{&quot;layout_type&quot;:&quot;forleft&quot;,&quot;slide_type&quot;:[&quot;title&quot;],&quot;aspect_ratio&quot;:&quot;16:9&quot;}"/>
  <p:tag name="KSO_WM_CHIP_XID" val="5ebe041a0ac41c4a0a52557b"/>
  <p:tag name="KSO_WM_CHIP_FILLPROP" val="[[{&quot;fill_id&quot;:&quot;d4089bcb58db42069348158c66880bc0&quot;,&quot;fill_align&quot;:&quot;cm&quot;,&quot;text_align&quot;:&quot;lm&quot;,&quot;text_direction&quot;:&quot;horizontal&quot;,&quot;chip_types&quot;:[&quot;text&quot;,&quot;header&quot;]}]]"/>
  <p:tag name="KSO_WM_SLIDE_ID" val="custom20204973_1"/>
  <p:tag name="KSO_WM_TEMPLATE_SUBCATEGORY" val="21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SLIDE_SIZE" val="380*460"/>
  <p:tag name="KSO_WM_SLIDE_POSITION" val="60*39"/>
  <p:tag name="KSO_WM_TAG_VERSION" val="1.0"/>
  <p:tag name="KSO_WM_BEAUTIFY_FLAG" val="#wm#"/>
  <p:tag name="KSO_WM_TEMPLATE_CATEGORY" val="custom"/>
  <p:tag name="KSO_WM_TEMPLATE_INDEX" val="20204973"/>
  <p:tag name="KSO_WM_SLIDE_LAYOUT" val="a_b"/>
  <p:tag name="KSO_WM_SLIDE_LAYOUT_CNT" val="1_1"/>
  <p:tag name="KSO_WM_CHIP_GROUPID" val="5ebf6661ddc3daf3fef3f760"/>
  <p:tag name="KSO_WM_SLIDE_LAYOUT_INFO" val="{&quot;id&quot;:&quot;2020-11-04T10:22:38&quot;,&quot;maxSize&quot;:{&quot;size1&quot;:63.41043882016782},&quot;minSize&quot;:{&quot;size1&quot;:51.91043882016782},&quot;normalSize&quot;:{&quot;size1&quot;:56.88264255787897},&quot;subLayout&quot;:[{&quot;id&quot;:&quot;2020-11-04T10:22:38&quot;,&quot;margin&quot;:{&quot;bottom&quot;:0.20284411311149597,&quot;left&quot;:3.3866944313049316,&quot;right&quot;:17.074310302734375,&quot;top&quot;:8.548385620117188},&quot;type&quot;:0},{&quot;id&quot;:&quot;2020-11-04T10:22:38&quot;,&quot;margin&quot;:{&quot;bottom&quot;:6.465121746063232,&quot;left&quot;:3.3866944313049316,&quot;right&quot;:17.074310302734375,&quot;top&quot;:0.24671435356140137},&quot;type&quot;:0}],&quot;type&quot;:0}"/>
  <p:tag name="KSO_WM_SLIDE_BK_DARK_LIGHT" val="2"/>
  <p:tag name="KSO_WM_SLIDE_BACKGROUND_TYPE" val="general"/>
  <p:tag name="KSO_WM_SLIDE_SUPPORT_FEATURE_TYPE" val="0"/>
  <p:tag name="KSO_WM_TEMPLATE_MASTER_THUMB_INDEX" val="13"/>
  <p:tag name="KSO_WM_TEMPLATE_ASSEMBLE_XID" val="5fa2106058547e52881e3929"/>
  <p:tag name="KSO_WM_TEMPLATE_ASSEMBLE_GROUPID" val="5fa11d2ca8fc48be808123de"/>
  <p:tag name="KSO_WM_TEMPLATE_THUMBS_INDEX" val="1、2、3、4、7、39"/>
</p:tagLst>
</file>

<file path=ppt/tags/tag9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BEAUTIFY_FLAG" val="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4973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9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98.xml><?xml version="1.0" encoding="utf-8"?>
<p:tagLst xmlns:p="http://schemas.openxmlformats.org/presentationml/2006/main">
  <p:tag name="KSO_WM_SLIDE_BACKGROUND_TYPE" val="general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0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  <p:tag name="KSO_WM_BEAUTIFY_FLAG" val=""/>
</p:tagLst>
</file>

<file path=ppt/tags/tag102.xml><?xml version="1.0" encoding="utf-8"?>
<p:tagLst xmlns:p="http://schemas.openxmlformats.org/presentationml/2006/main">
  <p:tag name="KSO_WM_UNIT_TABLE_BEAUTIFY" val="smartTable{18065a72-d613-41da-89ac-28465937ed90}"/>
  <p:tag name="KSO_WM_BEAUTIFY_FLAG" val=""/>
  <p:tag name="TABLE_ENDDRAG_ORIGIN_RECT" val="804*242"/>
  <p:tag name="TABLE_ENDDRAG_RECT" val="61*250*804*242"/>
</p:tagLst>
</file>

<file path=ppt/tags/tag103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4.xml><?xml version="1.0" encoding="utf-8"?>
<p:tagLst xmlns:p="http://schemas.openxmlformats.org/presentationml/2006/main">
  <p:tag name="KSO_WM_SLIDE_BACKGROUND_TYPE" val="general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07.xml><?xml version="1.0" encoding="utf-8"?>
<p:tagLst xmlns:p="http://schemas.openxmlformats.org/presentationml/2006/main">
  <p:tag name="KSO_WM_UNIT_TABLE_BEAUTIFY" val="smartTable{ca6af488-5686-49fa-9049-1cd09a20fdaf}"/>
  <p:tag name="TABLE_ENDDRAG_ORIGIN_RECT" val="704*127"/>
  <p:tag name="TABLE_ENDDRAG_RECT" val="106*325*704*127"/>
</p:tagLst>
</file>

<file path=ppt/tags/tag108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09.xml><?xml version="1.0" encoding="utf-8"?>
<p:tagLst xmlns:p="http://schemas.openxmlformats.org/presentationml/2006/main">
  <p:tag name="KSO_WM_SLIDE_BACKGROUND_TYPE" val="general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1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3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14.xml><?xml version="1.0" encoding="utf-8"?>
<p:tagLst xmlns:p="http://schemas.openxmlformats.org/presentationml/2006/main">
  <p:tag name="KSO_WM_SLIDE_BACKGROUND_TYPE" val="general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1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18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19.xml><?xml version="1.0" encoding="utf-8"?>
<p:tagLst xmlns:p="http://schemas.openxmlformats.org/presentationml/2006/main">
  <p:tag name="KSO_WM_SLIDE_BACKGROUND_TYPE" val="general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22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3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24.xml><?xml version="1.0" encoding="utf-8"?>
<p:tagLst xmlns:p="http://schemas.openxmlformats.org/presentationml/2006/main">
  <p:tag name="KSO_WM_SLIDE_BACKGROUND_TYPE" val="general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2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28.xml><?xml version="1.0" encoding="utf-8"?>
<p:tagLst xmlns:p="http://schemas.openxmlformats.org/presentationml/2006/main">
  <p:tag name="KSO_WM_SLIDE_BACKGROUND_TYPE" val="general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31.xml><?xml version="1.0" encoding="utf-8"?>
<p:tagLst xmlns:p="http://schemas.openxmlformats.org/presentationml/2006/main">
  <p:tag name="KSO_WM_UNIT_PLACING_PICTURE_USER_VIEWPORT" val="{&quot;height&quot;:6853,&quot;width&quot;:5374}"/>
  <p:tag name="KSO_WM_BEAUTIFY_FLAG" val=""/>
</p:tagLst>
</file>

<file path=ppt/tags/tag132.xml><?xml version="1.0" encoding="utf-8"?>
<p:tagLst xmlns:p="http://schemas.openxmlformats.org/presentationml/2006/main">
  <p:tag name="KSO_WM_SLIDE_BACKGROUND_TYPE" val="general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3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36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37.xml><?xml version="1.0" encoding="utf-8"?>
<p:tagLst xmlns:p="http://schemas.openxmlformats.org/presentationml/2006/main">
  <p:tag name="KSO_WM_SLIDE_BACKGROUND_TYPE" val="general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40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1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42.xml><?xml version="1.0" encoding="utf-8"?>
<p:tagLst xmlns:p="http://schemas.openxmlformats.org/presentationml/2006/main">
  <p:tag name="KSO_WM_SLIDE_BACKGROUND_TYPE" val="general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45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6.xml><?xml version="1.0" encoding="utf-8"?>
<p:tagLst xmlns:p="http://schemas.openxmlformats.org/presentationml/2006/main">
  <p:tag name="KSO_WM_BEAUTIFY_FLAG" val=""/>
  <p:tag name="KSO_WM_UNIT_TEXT_FILL_FORE_SCHEMECOLOR_INDEX_BRIGHTNESS" val="0"/>
  <p:tag name="KSO_WM_UNIT_TEXT_FILL_FORE_SCHEMECOLOR_INDEX" val="13"/>
  <p:tag name="KSO_WM_UNIT_TEXT_FILL_TYPE" val="1"/>
</p:tagLst>
</file>

<file path=ppt/tags/tag147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48.xml><?xml version="1.0" encoding="utf-8"?>
<p:tagLst xmlns:p="http://schemas.openxmlformats.org/presentationml/2006/main">
  <p:tag name="KSO_WM_SLIDE_BACKGROUND_TYPE" val="general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5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2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53.xml><?xml version="1.0" encoding="utf-8"?>
<p:tagLst xmlns:p="http://schemas.openxmlformats.org/presentationml/2006/main">
  <p:tag name="KSO_WM_SLIDE_BACKGROUND_TYPE" val="general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5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57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58.xml><?xml version="1.0" encoding="utf-8"?>
<p:tagLst xmlns:p="http://schemas.openxmlformats.org/presentationml/2006/main">
  <p:tag name="KSO_WM_SLIDE_BACKGROUND_TYPE" val="general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61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2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63.xml><?xml version="1.0" encoding="utf-8"?>
<p:tagLst xmlns:p="http://schemas.openxmlformats.org/presentationml/2006/main">
  <p:tag name="KSO_WM_SLIDE_BACKGROUND_TYPE" val="general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3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1"/>
  <p:tag name="KSO_WM_UNIT_DEC_AREA_ID" val="ac1c93fa291c4f319fe9d0a4c4e4ac29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e6a72c9f0c343bf9923882b74fd15fc"/>
  <p:tag name="KSO_WM_SLIDE_BACKGROUND_TYPE" val="general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t"/>
  <p:tag name="KSO_WM_UNIT_TYPE" val="i"/>
  <p:tag name="KSO_WM_UNIT_INDEX" val="1"/>
  <p:tag name="KSO_WM_UNIT_ID" val="chip20204973_4*i*1"/>
  <p:tag name="KSO_WM_TEMPLATE_CATEGORY" val="chip"/>
  <p:tag name="KSO_WM_TEMPLATE_INDEX" val="20204973"/>
  <p:tag name="KSO_WM_UNIT_LAYERLEVEL" val="1"/>
  <p:tag name="KSO_WM_TAG_VERSION" val="1.0"/>
  <p:tag name="KSO_WM_BEAUTIFY_FLAG" val="#wm#"/>
  <p:tag name="KSO_WM_CHIP_GROUPID" val="5fa11d2ca8fc48be808123de"/>
  <p:tag name="KSO_WM_CHIP_XID" val="5fa11d2ca8fc48be808123e2"/>
  <p:tag name="KSO_WM_UNIT_DEC_AREA_ID" val="853aab84e3e04b5ebd35bdc677676bcc"/>
  <p:tag name="KSO_WM_UNIT_DECORATE_INFO" val=""/>
  <p:tag name="KSO_WM_UNIT_SM_LIMIT_TYPE" val=""/>
  <p:tag name="KSO_WM_CHIP_FILLAREA_FILL_RULE" val="{&quot;fill_align&quot;:&quot;cm&quot;,&quot;fill_effect&quot;:[],&quot;fill_mode&quot;:&quot;full&quot;,&quot;sacle_strategy&quot;:&quot;stretch&quot;}"/>
  <p:tag name="KSO_WM_ASSEMBLE_CHIP_INDEX" val="057ab1f565774b71865554226ab1fd70"/>
  <p:tag name="KSO_WM_SLIDE_BACKGROUND_TYPE" val="general"/>
</p:tagLst>
</file>

<file path=ppt/tags/tag166.xml><?xml version="1.0" encoding="utf-8"?>
<p:tagLst xmlns:p="http://schemas.openxmlformats.org/presentationml/2006/main">
  <p:tag name="KSO_WM_UNIT_TEXT_FILL_FORE_SCHEMECOLOR_INDEX_BRIGHTNESS" val="0"/>
  <p:tag name="KSO_WM_UNIT_TEXT_FILL_FORE_SCHEMECOLOR_INDEX" val="13"/>
  <p:tag name="KSO_WM_UNIT_TEXT_FILL_TYPE" val="1"/>
</p:tagLst>
</file>

<file path=ppt/tags/tag167.xml><?xml version="1.0" encoding="utf-8"?>
<p:tagLst xmlns:p="http://schemas.openxmlformats.org/presentationml/2006/main">
  <p:tag name="KSO_WM_UNIT_TEXT_FILL_FORE_SCHEMECOLOR_INDEX_BRIGHTNESS" val="0.15"/>
  <p:tag name="KSO_WM_UNIT_TEXT_FILL_FORE_SCHEMECOLOR_INDEX" val="13"/>
  <p:tag name="KSO_WM_UNIT_TEXT_FILL_TYPE" val="1"/>
</p:tagLst>
</file>

<file path=ppt/tags/tag168.xml><?xml version="1.0" encoding="utf-8"?>
<p:tagLst xmlns:p="http://schemas.openxmlformats.org/presentationml/2006/main">
  <p:tag name="KSO_WM_SLIDE_BACKGROUND_TYPE" val="general"/>
</p:tagLst>
</file>

<file path=ppt/tags/tag169.xml><?xml version="1.0" encoding="utf-8"?>
<p:tagLst xmlns:p="http://schemas.openxmlformats.org/presentationml/2006/main">
  <p:tag name="KSO_WM_BEAUTIFY_FLAG" val=""/>
  <p:tag name="KSO_WM_UNIT_PLACING_PICTURE_USER_VIEWPORT" val="{&quot;height&quot;:7507,&quot;width&quot;:9795}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COMMONDATA" val="eyJoZGlkIjoiYmYwN2Q3MmRlY2UxNzEzM2QyMDg3NDUzZDEzNGVjZmUifQ=="/>
  <p:tag name="KSO_WPP_MARK_KEY" val="2c143057-7062-4f65-b845-bbda1638dcf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">
      <a:dk1>
        <a:srgbClr val="000000"/>
      </a:dk1>
      <a:lt1>
        <a:srgbClr val="FFFFFF"/>
      </a:lt1>
      <a:dk2>
        <a:srgbClr val="CBE2F6"/>
      </a:dk2>
      <a:lt2>
        <a:srgbClr val="E4F0FB"/>
      </a:lt2>
      <a:accent1>
        <a:srgbClr val="157FD9"/>
      </a:accent1>
      <a:accent2>
        <a:srgbClr val="00808B"/>
      </a:accent2>
      <a:accent3>
        <a:srgbClr val="0E7333"/>
      </a:accent3>
      <a:accent4>
        <a:srgbClr val="465A0A"/>
      </a:accent4>
      <a:accent5>
        <a:srgbClr val="983505"/>
      </a:accent5>
      <a:accent6>
        <a:srgbClr val="D8151D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2082</Words>
  <Application>WPS 演示</Application>
  <PresentationFormat>宽屏</PresentationFormat>
  <Paragraphs>164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</vt:lpstr>
      <vt:lpstr>宋体</vt:lpstr>
      <vt:lpstr>Wingdings</vt:lpstr>
      <vt:lpstr>微软雅黑</vt:lpstr>
      <vt:lpstr>汉仪旗黑-85S</vt:lpstr>
      <vt:lpstr>黑体</vt:lpstr>
      <vt:lpstr>幼圆</vt:lpstr>
      <vt:lpstr>Arial Unicode MS</vt:lpstr>
      <vt:lpstr>Calibri</vt:lpstr>
      <vt:lpstr>Office 主题</vt:lpstr>
      <vt:lpstr>1_Office 主题​​</vt:lpstr>
      <vt:lpstr>第一节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火种编程</dc:creator>
  <cp:lastModifiedBy>火火</cp:lastModifiedBy>
  <cp:revision>15</cp:revision>
  <dcterms:created xsi:type="dcterms:W3CDTF">2023-07-05T09:01:00Z</dcterms:created>
  <dcterms:modified xsi:type="dcterms:W3CDTF">2023-09-22T06:14:42Z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23703D814FF0443DBC940C3602B98303_12</vt:lpwstr>
  </property>
  <property fmtid="{D5CDD505-2E9C-101B-9397-08002B2CF9AE}" pid="3" name="KSOProductBuildVer">
    <vt:lpwstr>2052-12.1.0.15673</vt:lpwstr>
  </property>
</Properties>
</file>